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8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119E04-8375-4AEC-B039-1228DBCCADAF}" v="1" dt="2023-06-19T07:25:08.654"/>
    <p1510:client id="{74FE3578-014C-4267-8215-01A5B2912C03}" v="1" dt="2023-06-19T06:58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21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025161" y="519657"/>
            <a:ext cx="247054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الحادي عشر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696290" y="2484113"/>
            <a:ext cx="7505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مهمة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571100" y="2559279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696290" y="1146100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يتبع التعليمات على النحو المعطى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يتبع التعليمات في مكان العمل وخارجه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اتباع  التعليمات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1C7A018-046D-D506-5435-F7F54E2C5B3B}"/>
              </a:ext>
            </a:extLst>
          </p:cNvPr>
          <p:cNvSpPr/>
          <p:nvPr/>
        </p:nvSpPr>
        <p:spPr>
          <a:xfrm>
            <a:off x="2641759" y="2584700"/>
            <a:ext cx="828624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ym typeface="Calibri"/>
              </a:rPr>
              <a:t>اعطاء مهمة صنع او تركيب نموذج  من قطع الليجو   مع بطاقة تعليمات لكل طالب </a:t>
            </a:r>
            <a:endParaRPr lang="en-GB" sz="2400" dirty="0">
              <a:ln w="0"/>
              <a:sym typeface="Calibri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706005-C785-1F08-5CF3-3BB55F481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4881" y="3165877"/>
            <a:ext cx="4480560" cy="31713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74166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55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